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Legalised Discrimination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2800" b="1" dirty="0" smtClean="0"/>
              <a:t>Is the Mental Health Act a fundamental impediment to developing better ways of responding to human suffering?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67262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What’s wrong with the MHA (1983, 2007)?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GB" sz="3200" b="1" dirty="0" smtClean="0"/>
              <a:t>Legalised discrimination: infringes basic human rights</a:t>
            </a:r>
          </a:p>
          <a:p>
            <a:pPr marL="457200" indent="-457200">
              <a:buAutoNum type="arabicPeriod"/>
            </a:pPr>
            <a:r>
              <a:rPr lang="en-GB" sz="3200" b="1" dirty="0" smtClean="0"/>
              <a:t>Based on two dubious concepts: ‘mental disorder’ &amp; ‘risk’</a:t>
            </a:r>
          </a:p>
          <a:p>
            <a:pPr marL="457200" indent="-457200">
              <a:buAutoNum type="arabicPeriod"/>
            </a:pPr>
            <a:r>
              <a:rPr lang="en-GB" sz="3200" b="1" dirty="0" smtClean="0"/>
              <a:t>Reinforces &amp; perpetuates mental health stereotypes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18497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Legalised discrimination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Sanctions incarceration without trial of people who have committed no crime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Sanctions forcible, non-consensual administration of drugs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Allows advance decisions to be ignored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Community Treatment Orders (CTOs)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19311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Dubious concepts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MENTAL DISORDER – mental illness diagnoses virtually meaningless</a:t>
            </a:r>
          </a:p>
          <a:p>
            <a:pPr marL="0" indent="0">
              <a:buNone/>
            </a:pPr>
            <a:endParaRPr lang="en-GB" sz="28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RISK – assessments only marginally better than guesswork</a:t>
            </a:r>
          </a:p>
          <a:p>
            <a:pPr marL="0" indent="0">
              <a:buNone/>
            </a:pPr>
            <a:r>
              <a:rPr lang="en-GB" sz="2800" b="1" dirty="0"/>
              <a:t> </a:t>
            </a:r>
            <a:r>
              <a:rPr lang="en-GB" sz="2800" b="1" dirty="0" smtClean="0"/>
              <a:t>             - low specificity/abundance of ‘false positives’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98829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Reinforces stereotypes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Assumptions about inherent &amp; inflated risk to others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Implies an inherent defect – sectioning requires no formal assessment of decision-making capacity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Internal deficit assumptions leads to more stigma, less proactivity, more hopelessness &amp; overuse of medication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5539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Coercion is increasing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600" b="1" dirty="0" smtClean="0"/>
              <a:t>Number of people subjected to restricted freedoms under the auspices of the MHA has increased by 32% between 2008 and 2013 </a:t>
            </a:r>
            <a:r>
              <a:rPr lang="en-GB" sz="3600" dirty="0" smtClean="0"/>
              <a:t>[Health &amp; Social Care Information Centre, 2015)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12995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 smtClean="0"/>
              <a:t>Questions to consider</a:t>
            </a:r>
            <a:endParaRPr lang="en-GB" sz="6000" b="1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15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1. DOES THE MENTAL HEALTH ACT CONSTITUTE LEGAL DISCRIMINATION?</a:t>
            </a:r>
            <a:endParaRPr lang="en-GB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4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>2. IS IT FEASIBLE TO RADICALLY IMPROVE THE WAY WE RESPOND TO HUMAN SUFFERING WHILE THE MHA REMAINS?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88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3. ARE THERE VIABLE ALTERNATIVES TO THE MHA?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4000" b="1" dirty="0" smtClean="0"/>
              <a:t>SHOULD WE BE STRIVING FOR ABOLITION OR REVISION?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417021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smtClean="0"/>
              <a:t>4. WHAT </a:t>
            </a:r>
            <a:r>
              <a:rPr lang="en-GB" sz="3600" b="1" dirty="0" smtClean="0"/>
              <a:t>PRACTICAL STEPS COULD WE TAKE – COLLECTIVELY &amp; INDIVIDUALLLY – TO </a:t>
            </a:r>
            <a:endParaRPr lang="en-GB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600" b="1" dirty="0" smtClean="0"/>
              <a:t>ACHIEVE A CHANGE IN MENTAL HEALTH LAW?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97783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 smtClean="0"/>
              <a:t>Tales from the Madhouse</a:t>
            </a:r>
            <a:br>
              <a:rPr lang="en-GB" sz="3200" dirty="0" smtClean="0"/>
            </a:br>
            <a:r>
              <a:rPr lang="en-GB" sz="3200" dirty="0" smtClean="0"/>
              <a:t> An insider critique of psychiatric services</a:t>
            </a:r>
            <a:endParaRPr lang="en-GB" sz="32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r="116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800" dirty="0" smtClean="0"/>
              <a:t>Gary Sidley</a:t>
            </a:r>
          </a:p>
          <a:p>
            <a:r>
              <a:rPr lang="en-GB" sz="2400" i="1" dirty="0" smtClean="0"/>
              <a:t>PCCS Books</a:t>
            </a:r>
            <a:endParaRPr lang="en-GB" sz="2400" i="1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2982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131</TotalTime>
  <Words>255</Words>
  <Application>Microsoft Office PowerPoint</Application>
  <PresentationFormat>Widescreen</PresentationFormat>
  <Paragraphs>33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Garamond</vt:lpstr>
      <vt:lpstr>Wingdings</vt:lpstr>
      <vt:lpstr>Organic</vt:lpstr>
      <vt:lpstr>Legalised Discrimination?</vt:lpstr>
      <vt:lpstr>What’s wrong with the MHA (1983, 2007)?</vt:lpstr>
      <vt:lpstr>Legalised discrimination</vt:lpstr>
      <vt:lpstr>Dubious concepts</vt:lpstr>
      <vt:lpstr>Reinforces stereotypes</vt:lpstr>
      <vt:lpstr>Coercion is increasing</vt:lpstr>
      <vt:lpstr>Questions to consider</vt:lpstr>
      <vt:lpstr>1. DOES THE MENTAL HEALTH ACT CONSTITUTE LEGAL DISCRIMINATION?</vt:lpstr>
      <vt:lpstr>     2. IS IT FEASIBLE TO RADICALLY IMPROVE THE WAY WE RESPOND TO HUMAN SUFFERING WHILE THE MHA REMAINS?</vt:lpstr>
      <vt:lpstr>3. ARE THERE VIABLE ALTERNATIVES TO THE MHA?</vt:lpstr>
      <vt:lpstr>4. WHAT PRACTICAL STEPS COULD WE TAKE – COLLECTIVELY &amp; INDIVIDUALLLY – TO </vt:lpstr>
      <vt:lpstr>Tales from the Madhouse  An insider critique of psychiatric services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Legalised Discrimination?</dc:title>
  <dc:creator>Gary Sidley</dc:creator>
  <cp:lastModifiedBy>Gary Sidley</cp:lastModifiedBy>
  <cp:revision>14</cp:revision>
  <dcterms:created xsi:type="dcterms:W3CDTF">2015-09-07T09:20:52Z</dcterms:created>
  <dcterms:modified xsi:type="dcterms:W3CDTF">2015-09-08T09:20:54Z</dcterms:modified>
</cp:coreProperties>
</file>